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</p:sldIdLst>
  <p:sldSz cx="12192000" cy="6858000"/>
  <p:notesSz cx="9601200" cy="1508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1C5DBA-39A8-4A91-8BFC-3F311B6F1C8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9"/>
            <p14:sldId id="270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on Heredia" initials="jH" lastIdx="4" clrIdx="0">
    <p:extLst>
      <p:ext uri="{19B8F6BF-5375-455C-9EA6-DF929625EA0E}">
        <p15:presenceInfo xmlns:p15="http://schemas.microsoft.com/office/powerpoint/2012/main" userId="828ef332f1ffd1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6247" autoAdjust="0"/>
  </p:normalViewPr>
  <p:slideViewPr>
    <p:cSldViewPr snapToGrid="0">
      <p:cViewPr>
        <p:scale>
          <a:sx n="66" d="100"/>
          <a:sy n="66" d="100"/>
        </p:scale>
        <p:origin x="2112" y="1062"/>
      </p:cViewPr>
      <p:guideLst/>
    </p:cSldViewPr>
  </p:slideViewPr>
  <p:outlineViewPr>
    <p:cViewPr>
      <p:scale>
        <a:sx n="33" d="100"/>
        <a:sy n="33" d="100"/>
      </p:scale>
      <p:origin x="0" y="-3966"/>
    </p:cViewPr>
  </p:outlineViewPr>
  <p:notesTextViewPr>
    <p:cViewPr>
      <p:scale>
        <a:sx n="232" d="100"/>
        <a:sy n="232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413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E649B-4347-43EC-A0B2-1C267059A3E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638" y="1885950"/>
            <a:ext cx="90519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7261225"/>
            <a:ext cx="7680325" cy="594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FC375-484F-4295-A2D8-21AC1CCD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0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C375-484F-4295-A2D8-21AC1CCD15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66A9-EA91-43E0-6E08-2E6588357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3E8BE-28A4-C204-EE47-854DF1A63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0204B-65B0-C44C-C6CD-6B32D087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5DFFA-B8EC-B9F9-EF48-8033CB55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B41C4-1407-87F6-C9C3-8DFE52D8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8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E728-B2D7-2E47-D001-246497EF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EE9D1-7373-945A-79B4-B2EF72C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C994-CAC5-05B0-6036-DACB8BA4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06FF9-953A-A223-E03C-2A6F71EF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A201-4C8C-2DC6-904A-74CD3B99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A43C1-804A-3775-0823-446160243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077F-F4E9-6EC1-8C4B-D744DBC1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DBBDF-4EA8-B19E-FF67-AD8BB319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BA684-4A25-E0C8-0A30-33E2BD21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AAD7B-E810-1E59-509F-A7B60AB5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50D6-5279-9F78-CD75-A91A2970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C117-6C6E-9E0C-708F-4C4FDBFF7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660D-EEB6-4768-2D18-06CB1740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B626-CB87-D696-F684-E0F0A3D2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DADEB-1D03-FB94-6694-B5423DDB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6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D46-8190-FB33-37B1-696654AC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19989-32CA-1E8B-EA5E-D75C07F20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6B03-2DA9-20AB-363F-095CABA3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C1F5-B78F-0195-18D9-AEA3CF11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3F6E5-1101-EE84-E850-0FBFB62D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6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6050-CB3E-87E6-2330-F37B5DDB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57F28-183B-25AB-D037-8B09E134E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0DB1D-D5BA-5E00-BE0F-2B245213F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67275-7344-0AA9-23A0-2D58FD92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98384-0C5F-1C31-8C2B-F7CC3093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29FEE-7025-C00F-1C43-4068B64E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1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F3C3-757F-4B3A-35AB-885ECF3B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893D2-FF85-A736-8764-35C27303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670C1-D957-6782-29EA-5A86139DF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A9AAC-FD3A-883C-2F1F-070CCDEDF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445EE-AC83-7478-44D1-7266B708D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049F63-AE2A-59BD-2797-6173292E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44437-EF8F-9F7A-DA58-01CCCF07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ED165-EE1C-50CA-AC27-7464CFCB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1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25EF-A7A0-C37B-B773-AA2D1485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50C43-2135-6065-A1D3-4E6CEFB5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0F58-9E0E-4436-D01D-F0A1B87F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E1CEB-053F-7EB4-98FE-84D4A039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F7FC8-305E-E0EF-2621-F87DC4C5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5EFE3-1C0C-D3EA-D09B-A57F2051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1FA70-7B32-6A5F-2172-65ABAE2A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5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D90B-1E43-C75F-281D-1D565881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426A-165E-B134-7B76-3D1F9E2F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11CAD-3613-EC7D-8294-12F9CEF5F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C7899-FE33-15C7-E11C-054E0350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785B7-9063-DBF6-FB3A-393C2BA3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7C550-CB9C-58C6-3DE0-5128AEAE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4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3D4F-3B61-C227-D4A7-A0724110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1E0780-077A-DA87-70C0-39DDEED10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93AE4-D088-FB3F-EBB6-FAED0C5F9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33DC5-939D-DFDB-7EBA-3B1B93A8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C2E05-19E7-902C-146F-1B4FB8D3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BDDBE-225E-067C-788A-976D6E05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7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-444500" ty="-571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4E12-8DC2-BB6E-FA3F-224F8E38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DCCBC-6C97-BB32-5617-502CE16A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AEE2-58B4-21D8-82FC-047D74461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C852-D0CA-447F-8979-6CA783C2364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3D53F-CE53-7345-773B-005E82F82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14601-BAEE-6EE7-BB8B-E0F54A92D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-444500" ty="-571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5A20-2BD3-E134-063D-AF11B3BB6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326" y="2272936"/>
            <a:ext cx="9422674" cy="21269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ORB REVIT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PROJECT BROWSER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ORGANIZATION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C63F2E-B323-4685-DC9F-883083B3D38F}"/>
              </a:ext>
            </a:extLst>
          </p:cNvPr>
          <p:cNvSpPr txBox="1">
            <a:spLocks/>
          </p:cNvSpPr>
          <p:nvPr/>
        </p:nvSpPr>
        <p:spPr>
          <a:xfrm>
            <a:off x="1524000" y="238125"/>
            <a:ext cx="9033383" cy="1166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808000"/>
                </a:solidFill>
                <a:latin typeface="Stencil Std" panose="04020904080802020404" pitchFamily="82" charset="0"/>
              </a:rPr>
              <a:t>ORB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DA060-F4D7-8963-4CD1-95EF315DB5B4}"/>
              </a:ext>
            </a:extLst>
          </p:cNvPr>
          <p:cNvSpPr txBox="1"/>
          <p:nvPr/>
        </p:nvSpPr>
        <p:spPr>
          <a:xfrm>
            <a:off x="4683854" y="4855129"/>
            <a:ext cx="298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ORB UNIVERSITY – April  22</a:t>
            </a:r>
            <a:r>
              <a:rPr lang="en-US" sz="1200" baseline="30000" dirty="0"/>
              <a:t>ND</a:t>
            </a:r>
            <a:r>
              <a:rPr lang="en-US" sz="1200" dirty="0"/>
              <a:t>, 2025 PRESENTED BY Andres Fernandez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7AB98-9987-C1AD-51E7-8C0EE5321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497" y="8234578"/>
            <a:ext cx="604539" cy="4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83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663DE-1A33-A20C-FA94-2FC542F5E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CCA139-BFB4-BE0F-5FD4-49B226A09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4556" y="1485724"/>
            <a:ext cx="4048868" cy="4292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E0CB2-1770-BE88-5AEC-E8CD17965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22" y="1384124"/>
            <a:ext cx="3887562" cy="3302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81E6EE-28CC-17AD-1E77-8B05F6DD8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2874" y="1180924"/>
            <a:ext cx="3521710" cy="3708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FFB2DE-CFEE-A7D7-AE54-B021B4920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384" y="7912276"/>
            <a:ext cx="393751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C5EA9B-0E0A-F35F-3491-1AD2E9376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746" y="0"/>
            <a:ext cx="336464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E544ED-E099-0953-4146-F6B8C32408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49300" y="950450"/>
            <a:ext cx="3762900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76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46E7B-65B0-0108-F9D7-55E02E243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2931C3-48FB-7E98-5C54-22876E30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93878" y="1384124"/>
            <a:ext cx="3887562" cy="3302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29FCF2-1D7C-9B71-AA60-EF4CBFBC2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24" y="780874"/>
            <a:ext cx="3521710" cy="3708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CE7BF0-CE82-3AB4-7075-8CA2C72BF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03954" y="0"/>
            <a:ext cx="336464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07108E-FFEC-A9C2-8049-B6680A65B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550" y="747338"/>
            <a:ext cx="3762900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20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AA8F4EC-60D1-8162-6D64-6BF94DC0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75" y="580216"/>
            <a:ext cx="4410075" cy="2695575"/>
          </a:xfrm>
          <a:prstGeom prst="rect">
            <a:avLst/>
          </a:prstGeom>
        </p:spPr>
      </p:pic>
      <p:pic>
        <p:nvPicPr>
          <p:cNvPr id="3" name="Picture 2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D72E17EB-F7C8-D17F-9DEE-3062677B3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109" y="580216"/>
            <a:ext cx="3952875" cy="3239770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E5FC12-E640-C317-673F-B4459059D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6443" y="580216"/>
            <a:ext cx="4191000" cy="54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37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67B79-34DC-9B2A-9419-32060E031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FDED3CB-7A83-A112-08A4-77C9F7FAE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32097" y="476699"/>
            <a:ext cx="4410075" cy="2695575"/>
          </a:xfrm>
          <a:prstGeom prst="rect">
            <a:avLst/>
          </a:prstGeom>
        </p:spPr>
      </p:pic>
      <p:pic>
        <p:nvPicPr>
          <p:cNvPr id="3" name="Picture 2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96AACC9B-1895-1D70-12DE-9687FA395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07" y="476699"/>
            <a:ext cx="3952875" cy="3239770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EB3AEAC-0056-2BC2-CECD-8031240EB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948" y="447806"/>
            <a:ext cx="4191000" cy="54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940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8AE26-D0F5-9D3C-6E2A-A47312063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2309428"/>
            <a:ext cx="1993900" cy="2021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54089-D523-FEB4-A152-41444A812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8513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EAF27F-5DB5-6658-21B4-DE74A6C406A5}"/>
              </a:ext>
            </a:extLst>
          </p:cNvPr>
          <p:cNvSpPr txBox="1"/>
          <p:nvPr/>
        </p:nvSpPr>
        <p:spPr>
          <a:xfrm>
            <a:off x="6945438" y="533400"/>
            <a:ext cx="343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OVERALL PLANS: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EXTERIOR ELEVATIONS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OVERALL BUILDING 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OVERALL 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MATCH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TYPE A UNIT LOCATIONS</a:t>
            </a:r>
          </a:p>
        </p:txBody>
      </p:sp>
    </p:spTree>
    <p:extLst>
      <p:ext uri="{BB962C8B-B14F-4D97-AF65-F5344CB8AC3E}">
        <p14:creationId xmlns:p14="http://schemas.microsoft.com/office/powerpoint/2010/main" val="3489622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A0223-ABD7-8AE0-77E1-4AC2FDB42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ACB14-B108-58E0-F122-99FB8504C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740" y="2688460"/>
            <a:ext cx="1263650" cy="1223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1F6750-5641-89DA-F56F-D4DD2512C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76513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CDBFDA-59F0-06B1-F21B-F1EE35B986BE}"/>
              </a:ext>
            </a:extLst>
          </p:cNvPr>
          <p:cNvSpPr txBox="1"/>
          <p:nvPr/>
        </p:nvSpPr>
        <p:spPr>
          <a:xfrm>
            <a:off x="6945438" y="533400"/>
            <a:ext cx="34304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ENLARGED PLANS: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UNIT TYPES AND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ENLARGED PLAN CALLOUTS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ENLARGED SECTION CALLOUTS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WALL 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ENLARGED PLANS ARE MORE “WAYFINDING PLANS”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4424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AEB37F1-49E0-F767-F66B-A6FB43D3C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10" y="574919"/>
            <a:ext cx="6091237" cy="482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88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85E96-FD23-F354-1BEC-05ECD5B82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811" y="0"/>
            <a:ext cx="5227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23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686FA-5653-40B7-B06C-E96BC12EA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DD525-9FBF-6370-829B-FA5A2AC6EA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77" r="65573" b="25020"/>
          <a:stretch/>
        </p:blipFill>
        <p:spPr>
          <a:xfrm>
            <a:off x="7035501" y="131333"/>
            <a:ext cx="3216537" cy="65953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44640D-4619-AA77-63A4-EC3FAA2783DD}"/>
              </a:ext>
            </a:extLst>
          </p:cNvPr>
          <p:cNvSpPr txBox="1"/>
          <p:nvPr/>
        </p:nvSpPr>
        <p:spPr>
          <a:xfrm>
            <a:off x="129091" y="731520"/>
            <a:ext cx="6906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STANDARDS WILL PROVIDE 80%</a:t>
            </a:r>
          </a:p>
          <a:p>
            <a:endParaRPr lang="en-US" sz="3600" b="1" dirty="0"/>
          </a:p>
          <a:p>
            <a:r>
              <a:rPr lang="en-US" sz="3600" b="1" dirty="0"/>
              <a:t>WE PROVIDE THE REMAINING 20%</a:t>
            </a:r>
          </a:p>
        </p:txBody>
      </p:sp>
    </p:spTree>
    <p:extLst>
      <p:ext uri="{BB962C8B-B14F-4D97-AF65-F5344CB8AC3E}">
        <p14:creationId xmlns:p14="http://schemas.microsoft.com/office/powerpoint/2010/main" val="1163474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49E9AA-2884-9D29-95B5-B69BA6820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19" y="479463"/>
            <a:ext cx="5696745" cy="213389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ADEB9F5-C5D1-1E97-626D-074627A45699}"/>
              </a:ext>
            </a:extLst>
          </p:cNvPr>
          <p:cNvGrpSpPr/>
          <p:nvPr/>
        </p:nvGrpSpPr>
        <p:grpSpPr>
          <a:xfrm>
            <a:off x="7212915" y="6858000"/>
            <a:ext cx="3616555" cy="29375270"/>
            <a:chOff x="7212915" y="6858000"/>
            <a:chExt cx="3616555" cy="293752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9857FA-826E-7BE4-C42E-12CC6F139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2915" y="21545635"/>
              <a:ext cx="3616555" cy="1468763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6C62FC-19B0-A151-143B-DF5C403F1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2915" y="6858000"/>
              <a:ext cx="3616555" cy="14687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0243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5.26019 L -3.95833E-6 0.25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38E6A-BC8E-F973-59DF-AE45C741F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5440" y="269477"/>
            <a:ext cx="4134427" cy="5325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A8F4EC-60D1-8162-6D64-6BF94DC0B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77" y="269477"/>
            <a:ext cx="4410691" cy="2695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AF53E-6269-B34C-88BE-D3A91BE2A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692" y="269477"/>
            <a:ext cx="4315427" cy="355332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013FAD2-CC5D-BF27-CC45-0BCC696260F0}"/>
              </a:ext>
            </a:extLst>
          </p:cNvPr>
          <p:cNvSpPr/>
          <p:nvPr/>
        </p:nvSpPr>
        <p:spPr>
          <a:xfrm>
            <a:off x="4281714" y="1248229"/>
            <a:ext cx="1959429" cy="203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D58AB06-237D-E79B-6D6E-30AEF42A5720}"/>
              </a:ext>
            </a:extLst>
          </p:cNvPr>
          <p:cNvSpPr/>
          <p:nvPr/>
        </p:nvSpPr>
        <p:spPr>
          <a:xfrm>
            <a:off x="12582922" y="1248229"/>
            <a:ext cx="1959429" cy="203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7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1C2FA-6FDB-489F-0E81-F3085598A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CF051-0F37-4858-8623-8FD3003E8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26" y="240448"/>
            <a:ext cx="4134427" cy="5325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AFE40D-EE2B-AD93-B41D-95038D10F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26523" y="240448"/>
            <a:ext cx="4410691" cy="2695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96C590-50A1-A694-8247-022180380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92" y="240448"/>
            <a:ext cx="4315427" cy="355332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B2F7AF3-50A4-F651-DC2B-4F3322D44DC1}"/>
              </a:ext>
            </a:extLst>
          </p:cNvPr>
          <p:cNvSpPr/>
          <p:nvPr/>
        </p:nvSpPr>
        <p:spPr>
          <a:xfrm>
            <a:off x="-3756855" y="1219200"/>
            <a:ext cx="1959429" cy="203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FB50A6E-B3BB-CBED-16A7-2B7775D86105}"/>
              </a:ext>
            </a:extLst>
          </p:cNvPr>
          <p:cNvSpPr/>
          <p:nvPr/>
        </p:nvSpPr>
        <p:spPr>
          <a:xfrm>
            <a:off x="4643608" y="1219200"/>
            <a:ext cx="1959429" cy="203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37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EFFDD6-A7A9-38EB-A80E-8B9E8DD7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72" y="1384124"/>
            <a:ext cx="4048868" cy="4292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C69B44-E8B3-3A12-C68D-DDF0C7165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340" y="1384124"/>
            <a:ext cx="3887562" cy="3302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65D8D7-F469-B230-CB43-C0B817D08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824" y="1384124"/>
            <a:ext cx="3521710" cy="3708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5ABDE1-AF6F-4EA1-7D58-0790E07AA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384" y="7912276"/>
            <a:ext cx="3937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1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4A527-4D8F-0C3D-8706-0A93D484C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B9C6BA-F0D4-3EB3-1DD9-902885110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72" y="1384124"/>
            <a:ext cx="4048868" cy="4292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2EADF8-1B5B-3CD5-896E-3F286C811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8440" y="1384124"/>
            <a:ext cx="3887562" cy="3302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652F7C-0190-3961-077A-BF2D40CD0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1924" y="1384124"/>
            <a:ext cx="3521710" cy="3708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976853-8616-A8AC-00F5-D4AC21D39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406" y="0"/>
            <a:ext cx="393751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7C58EE-CA37-9380-E77C-451B107FD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5675" y="0"/>
            <a:ext cx="3364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1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8268</TotalTime>
  <Words>71</Words>
  <Application>Microsoft Office PowerPoint</Application>
  <PresentationFormat>Widescreen</PresentationFormat>
  <Paragraphs>20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Stencil Std</vt:lpstr>
      <vt:lpstr>Office Theme</vt:lpstr>
      <vt:lpstr>ORB REVIT  PROJECT BROWSER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jhon Heredia</dc:creator>
  <cp:lastModifiedBy>Andres Fernandez</cp:lastModifiedBy>
  <cp:revision>144</cp:revision>
  <cp:lastPrinted>2022-11-20T04:28:42Z</cp:lastPrinted>
  <dcterms:created xsi:type="dcterms:W3CDTF">2022-11-15T03:56:20Z</dcterms:created>
  <dcterms:modified xsi:type="dcterms:W3CDTF">2025-04-23T16:48:03Z</dcterms:modified>
</cp:coreProperties>
</file>